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CC2B3CB-49CE-49E1-91ED-52CF1664BF57}" type="datetimeFigureOut">
              <a:rPr lang="en-IN" smtClean="0"/>
              <a:t>03-05-2026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A6C3E1E-6CAD-438F-82F2-EA2E6B474BA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90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483B-BEE7-E325-C838-EC15B80EC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0E7093-3CE2-2284-123D-EDE167E83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7DF0C-C51B-A923-7C31-DD1C000B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BEF7F-9D74-436A-8327-377560D6AAAB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5B5A1-9BA4-0417-F45B-44114367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734D-F4D1-56CE-320D-E091F3F1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643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C9D8-61DE-652E-FB76-58AAAE5C3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DBBB5-70A9-754E-F2D3-BCF8EABB1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9544C-5DA2-0DEC-EE1E-D6C9699CA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C5380-841E-43B0-B771-2025B5205FF0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DD658-F98F-873F-BC0D-E026A8E7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AAC83-C67C-B0D0-68D5-EC808173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0226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8A14E2-B8E4-F24A-989E-EA92EBADE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567F5-3C6A-6D24-A3B5-2A33988A2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A7B4B-FE32-F9A2-7C6C-6A4318A83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08C25-0E96-4422-9E84-22BBC6E0ADA0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A098E-060F-A7E4-5EFE-834D0FC9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7E037-4BFB-8A5F-8EBD-A962CCF40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299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25731-B2A5-4927-677E-37D9B81E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E1A-1DC5-56B5-67AA-598BCAA55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16919-719F-A76D-07E6-04FCE77F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F93A-A0B7-4592-A2B3-7431A962A63B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EA6C7-C492-B04E-3F52-54B23BAAE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20360-5555-F55F-1960-F7658A096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801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E80E-9FBF-D5EA-6E2F-3DB209CFD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16EFA-4E11-213E-3C8D-89E8DC70E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43EEF-5E39-9740-6A54-E68AB0D0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D0B40-0F22-4200-89B0-B67D19AD5FF5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8DB55-1058-ADB7-220B-384550C9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AD48C-0D33-BA91-C61A-F336AEAC9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998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AECDD-CAB6-96D9-CCA7-E843F76D8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4839B-E8C8-D3C6-3856-98FF78143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34B80-B3B1-EDE6-13F6-5975E8321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27BDF-78A0-C459-1EF7-F7BCF50CA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C2A9-6FF3-4B1E-8385-AA804829CEFE}" type="datetime1">
              <a:rPr lang="en-IN" smtClean="0"/>
              <a:t>03-05-2026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A25A7-F209-B05B-DD90-8D30B342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E3DCE-50C3-E7C7-5026-0AE5A088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64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49DD1-CA04-67A5-5ADD-16CAD1F1B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21798-EEF7-527D-1CF5-CC0F34838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92D10-5D67-C0D0-FBA2-7C9495198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399D6E-708F-504C-8162-DC25F2FCD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0368BC-6B44-139A-C3BE-796BCBAC0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A0A03-2730-9D4B-B509-79857F66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D32C-EE4F-4300-94C4-03EE674990E6}" type="datetime1">
              <a:rPr lang="en-IN" smtClean="0"/>
              <a:t>03-05-2026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56FCB-AA00-C5D1-753A-9431F826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E0BEEF-D1BD-CA39-1FCB-7E7C2451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749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4F70A-B9FB-BEE9-5EC9-83EB9E41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F5005-ECC3-9EDD-7F69-01B62F4F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DD52-30F4-4FDF-9B81-4D5B8D99F608}" type="datetime1">
              <a:rPr lang="en-IN" smtClean="0"/>
              <a:t>03-05-2026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D5CC5A-E5F2-6871-61B4-5E0726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FF1ECC-D78D-3731-4FAE-A6F252789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772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18212-BE8D-C7F2-C215-02EB1C06F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2BABE-E371-475F-947A-5D09BC118435}" type="datetime1">
              <a:rPr lang="en-IN" smtClean="0"/>
              <a:t>03-05-2026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B1185A-9B81-2B78-C121-0B766E4A1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64890-D67F-407D-12C7-3F25893E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680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47C10-48D0-8208-0533-BDABEF50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3D6D5-EFC9-4A59-DB63-CD02CB22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B4EC2-6442-1943-4336-CBD26C584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84F4D-FDE4-7340-F25F-006C5534D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B2471-216F-4420-9A4D-D6BC8964F427}" type="datetime1">
              <a:rPr lang="en-IN" smtClean="0"/>
              <a:t>03-05-2026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F2844-43B8-F26A-5912-418981A2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74EF0-2A22-4DBF-CCBD-62A926CA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294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BB402-3DE6-488D-BDFC-B3AFE7E6A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521694-4604-B142-66BB-8F2267402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7E2FE-2A3A-73DD-844B-42E72497B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17998-0CC4-F9E5-D9CC-8E84424A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4F10-FF15-44CF-8FDE-6AF0306A5810}" type="datetime1">
              <a:rPr lang="en-IN" smtClean="0"/>
              <a:t>03-05-2026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35437-CE41-DE7B-6FE7-42165600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4141E-4F21-F7EA-9EAD-9F13A3873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524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39CE7A-5365-0D2A-14B4-A50C74626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C2103-A86D-39DD-1A7C-C2EE1D2F7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AF156-1FA1-2A6E-2980-5B218EBD7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A3199-0CB8-46ED-9470-E6F94D1A5F77}" type="datetime1">
              <a:rPr lang="en-IN" smtClean="0"/>
              <a:t>03-05-2026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C2546-19A5-0072-E07E-86ECBD667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8460C-A1E9-C80A-C550-2BB30C22D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0B982-43C6-4170-BE88-791245C714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2512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16E6F-CD0A-6B01-4C77-92D11FCD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407035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13C03E3-669B-9813-5AD4-69BB5E7E6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8207E1-1AB6-80C4-1E2C-F246E94C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4480" y="134780"/>
            <a:ext cx="11501120" cy="407034"/>
          </a:xfrm>
        </p:spPr>
        <p:txBody>
          <a:bodyPr/>
          <a:lstStyle/>
          <a:p>
            <a:r>
              <a:rPr lang="en-IN" dirty="0">
                <a:latin typeface="Arial Black" panose="020B0A04020102020204" pitchFamily="34" charset="0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F3900-48D4-3F8B-5F5E-A53E4F813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88880" y="6420960"/>
            <a:ext cx="1264920" cy="306865"/>
          </a:xfrm>
        </p:spPr>
        <p:txBody>
          <a:bodyPr/>
          <a:lstStyle/>
          <a:p>
            <a:r>
              <a:rPr lang="en-IN" b="1" dirty="0">
                <a:latin typeface="Arial Black" panose="020B0A04020102020204" pitchFamily="34" charset="0"/>
              </a:rPr>
              <a:t>Paper ID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9200FC2-46E7-7AD1-BC56-A5547B26A222}"/>
              </a:ext>
            </a:extLst>
          </p:cNvPr>
          <p:cNvSpPr txBox="1">
            <a:spLocks/>
          </p:cNvSpPr>
          <p:nvPr/>
        </p:nvSpPr>
        <p:spPr>
          <a:xfrm>
            <a:off x="6502400" y="6356350"/>
            <a:ext cx="7366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 Black" panose="020B0A04020102020204" pitchFamily="34" charset="0"/>
              </a:rPr>
              <a:t>X</a:t>
            </a:r>
            <a:r>
              <a:rPr lang="en-IN" dirty="0">
                <a:latin typeface="Arial Black" panose="020B0A04020102020204" pitchFamily="34" charset="0"/>
              </a:rPr>
              <a:t>/Y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8EF0917A-00CB-3552-68E9-A4E397C30C10}"/>
              </a:ext>
            </a:extLst>
          </p:cNvPr>
          <p:cNvSpPr txBox="1">
            <a:spLocks/>
          </p:cNvSpPr>
          <p:nvPr/>
        </p:nvSpPr>
        <p:spPr>
          <a:xfrm>
            <a:off x="198122" y="64209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latin typeface="Arial Black" panose="020B0A04020102020204" pitchFamily="34" charset="0"/>
              </a:rPr>
              <a:t>2026 IEEE-</a:t>
            </a:r>
            <a:r>
              <a:rPr lang="en-IN" dirty="0" err="1">
                <a:latin typeface="Arial Black" panose="020B0A04020102020204" pitchFamily="34" charset="0"/>
              </a:rPr>
              <a:t>NexoTech</a:t>
            </a:r>
            <a:r>
              <a:rPr lang="en-IN" dirty="0">
                <a:latin typeface="Arial Black" panose="020B0A04020102020204" pitchFamily="34" charset="0"/>
              </a:rPr>
              <a:t> International Conference on Advanced Technologies and Innovations</a:t>
            </a:r>
          </a:p>
        </p:txBody>
      </p:sp>
    </p:spTree>
    <p:extLst>
      <p:ext uri="{BB962C8B-B14F-4D97-AF65-F5344CB8AC3E}">
        <p14:creationId xmlns:p14="http://schemas.microsoft.com/office/powerpoint/2010/main" val="3060745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vasanthi v</dc:creator>
  <cp:lastModifiedBy>vasanthi v</cp:lastModifiedBy>
  <cp:revision>1</cp:revision>
  <dcterms:created xsi:type="dcterms:W3CDTF">2026-05-03T02:15:51Z</dcterms:created>
  <dcterms:modified xsi:type="dcterms:W3CDTF">2026-05-03T02:26:52Z</dcterms:modified>
</cp:coreProperties>
</file>